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89"/>
    <p:restoredTop sz="88743"/>
  </p:normalViewPr>
  <p:slideViewPr>
    <p:cSldViewPr snapToGrid="0" snapToObjects="1">
      <p:cViewPr>
        <p:scale>
          <a:sx n="100" d="100"/>
          <a:sy n="100" d="100"/>
        </p:scale>
        <p:origin x="984" y="-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3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joejo.github.io/guess/" TargetMode="Externa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joejo.github.io/WebStickyNote/index.html" TargetMode="Externa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joejo.github.io/todo/index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ubaXa/Sortable" TargetMode="External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n-US" altLang="zh-TW" dirty="0" smtClean="0"/>
              <a:t>HTML</a:t>
            </a:r>
            <a:r>
              <a:rPr kumimoji="1" lang="zh-TW" altLang="en-US" dirty="0" smtClean="0"/>
              <a:t>中級班</a:t>
            </a:r>
            <a:r>
              <a:rPr kumimoji="1" lang="en-US" altLang="zh-TW" dirty="0" smtClean="0"/>
              <a:t>282</a:t>
            </a:r>
            <a:r>
              <a:rPr kumimoji="1" lang="zh-TW" altLang="en-US" dirty="0" smtClean="0"/>
              <a:t>期</a:t>
            </a:r>
            <a:br>
              <a:rPr kumimoji="1" lang="zh-TW" altLang="en-US" dirty="0" smtClean="0"/>
            </a:br>
            <a:r>
              <a:rPr kumimoji="1" lang="zh-TW" altLang="en-US" dirty="0" smtClean="0"/>
              <a:t>成果發表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kumimoji="1" lang="zh-TW" altLang="en-US" b="1" dirty="0" smtClean="0">
                <a:solidFill>
                  <a:schemeClr val="tx1"/>
                </a:solidFill>
              </a:rPr>
              <a:t>董承圭	</a:t>
            </a:r>
            <a:r>
              <a:rPr kumimoji="1" lang="en-US" altLang="zh-TW" b="1" smtClean="0">
                <a:solidFill>
                  <a:schemeClr val="tx1"/>
                </a:solidFill>
              </a:rPr>
              <a:t>2017/07/02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49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猜數字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https://ejoejo.github.io/guess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pPr>
              <a:buFont typeface="Wingdings" charset="2"/>
              <a:buChar char="u"/>
            </a:pPr>
            <a:r>
              <a:rPr lang="en-US" altLang="zh-TW" dirty="0" err="1" smtClean="0"/>
              <a:t>NewNumber</a:t>
            </a:r>
            <a:r>
              <a:rPr lang="zh-TW" altLang="en-US" dirty="0" smtClean="0"/>
              <a:t>：</a:t>
            </a:r>
            <a:r>
              <a:rPr kumimoji="1" lang="zh-TW" altLang="en-US" dirty="0" smtClean="0"/>
              <a:t>網頁啟始時</a:t>
            </a:r>
            <a:r>
              <a:rPr kumimoji="1" lang="en-US" altLang="zh-TW" dirty="0" smtClean="0"/>
              <a:t>new</a:t>
            </a:r>
            <a:r>
              <a:rPr kumimoji="1" lang="zh-TW" altLang="en-US" dirty="0" smtClean="0"/>
              <a:t>一組不重複數字</a:t>
            </a:r>
          </a:p>
          <a:p>
            <a:pPr>
              <a:buFont typeface="Wingdings" charset="2"/>
              <a:buChar char="u"/>
            </a:pPr>
            <a:r>
              <a:rPr kumimoji="1" lang="en-US" altLang="zh-TW" dirty="0" err="1" smtClean="0"/>
              <a:t>CheckDuplicate</a:t>
            </a:r>
            <a:r>
              <a:rPr kumimoji="1" lang="zh-TW" altLang="en-US" dirty="0" smtClean="0"/>
              <a:t>：輸入數字時檢核數字不重複</a:t>
            </a:r>
          </a:p>
          <a:p>
            <a:pPr>
              <a:buFont typeface="Wingdings" charset="2"/>
              <a:buChar char="u"/>
            </a:pPr>
            <a:r>
              <a:rPr kumimoji="1" lang="en-US" altLang="zh-TW" dirty="0" err="1" smtClean="0"/>
              <a:t>CompareNumber</a:t>
            </a:r>
            <a:r>
              <a:rPr kumimoji="1" lang="zh-TW" altLang="en-US" dirty="0" smtClean="0"/>
              <a:t>：比對後</a:t>
            </a:r>
            <a:r>
              <a:rPr kumimoji="1" lang="en-US" altLang="zh-TW" dirty="0" err="1" smtClean="0"/>
              <a:t>return?A?B</a:t>
            </a:r>
            <a:endParaRPr kumimoji="1" lang="en-US" altLang="zh-TW" dirty="0" smtClean="0"/>
          </a:p>
          <a:p>
            <a:pPr marL="0" indent="0">
              <a:buNone/>
            </a:pPr>
            <a:endParaRPr kumimoji="1" lang="en-US" altLang="zh-TW" dirty="0"/>
          </a:p>
          <a:p>
            <a:pPr>
              <a:buFont typeface="Wingdings" charset="2"/>
              <a:buChar char="u"/>
            </a:pPr>
            <a:r>
              <a:rPr kumimoji="1" lang="zh-TW" altLang="en-US" dirty="0" smtClean="0"/>
              <a:t>直到</a:t>
            </a:r>
            <a:r>
              <a:rPr kumimoji="1" lang="en-US" altLang="zh-TW" dirty="0" smtClean="0"/>
              <a:t>4A0B</a:t>
            </a:r>
            <a:r>
              <a:rPr kumimoji="1" lang="zh-TW" altLang="en-US" dirty="0" smtClean="0"/>
              <a:t>程式結束</a:t>
            </a:r>
            <a:r>
              <a:rPr kumimoji="1" lang="en-US" altLang="zh-TW" dirty="0" smtClean="0"/>
              <a:t>return</a:t>
            </a:r>
            <a:r>
              <a:rPr kumimoji="1" lang="zh-TW" altLang="en-US" dirty="0" smtClean="0"/>
              <a:t>花了幾次</a:t>
            </a:r>
          </a:p>
          <a:p>
            <a:pPr marL="0" indent="0">
              <a:buNone/>
            </a:pPr>
            <a:endParaRPr kumimoji="1" lang="zh-TW" altLang="en-US" dirty="0" smtClean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27" y="3170988"/>
            <a:ext cx="4781766" cy="313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6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WebStickyNote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</a:t>
            </a:r>
            <a:r>
              <a:rPr kumimoji="1" lang="en-US" altLang="zh-TW" dirty="0" smtClean="0">
                <a:hlinkClick r:id="rId2"/>
              </a:rPr>
              <a:t>ejoejo.github.io/WebStickyNote/index.html</a:t>
            </a:r>
            <a:endParaRPr kumimoji="1" lang="en-US" altLang="zh-TW" dirty="0" smtClean="0"/>
          </a:p>
          <a:p>
            <a:pPr>
              <a:buFont typeface="Wingdings" charset="2"/>
              <a:buChar char="u"/>
            </a:pPr>
            <a:r>
              <a:rPr kumimoji="1" lang="zh-TW" altLang="en-US" dirty="0" smtClean="0"/>
              <a:t>補完</a:t>
            </a:r>
            <a:r>
              <a:rPr kumimoji="1" lang="zh-TW" altLang="en-US" dirty="0"/>
              <a:t>刪除全部及</a:t>
            </a:r>
            <a:r>
              <a:rPr kumimoji="1" lang="zh-TW" altLang="en-US" dirty="0" smtClean="0"/>
              <a:t>當</a:t>
            </a:r>
            <a:r>
              <a:rPr kumimoji="1" lang="en-US" altLang="zh-TW" dirty="0" smtClean="0"/>
              <a:t>double click</a:t>
            </a:r>
            <a:r>
              <a:rPr kumimoji="1" lang="zh-TW" altLang="en-US" dirty="0" smtClean="0"/>
              <a:t>個別</a:t>
            </a:r>
            <a:r>
              <a:rPr kumimoji="1" lang="en-US" altLang="zh-TW" dirty="0" smtClean="0"/>
              <a:t>note</a:t>
            </a:r>
            <a:r>
              <a:rPr kumimoji="1" lang="zh-TW" altLang="en-US" dirty="0" smtClean="0"/>
              <a:t>刪除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665708"/>
            <a:ext cx="5197244" cy="36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10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ToDo</a:t>
            </a:r>
            <a:r>
              <a:rPr kumimoji="1" lang="en-US" altLang="zh-TW" dirty="0" smtClean="0"/>
              <a:t> List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</a:t>
            </a:r>
            <a:r>
              <a:rPr kumimoji="1" lang="en-US" altLang="zh-TW" dirty="0" smtClean="0">
                <a:hlinkClick r:id="rId2"/>
              </a:rPr>
              <a:t>ejoejo.github.io/todo/index.html</a:t>
            </a:r>
            <a:endParaRPr kumimoji="1" lang="zh-TW" altLang="en-US" dirty="0"/>
          </a:p>
          <a:p>
            <a:endParaRPr kumimoji="1" lang="zh-TW" altLang="en-US" dirty="0" smtClean="0"/>
          </a:p>
          <a:p>
            <a:endParaRPr kumimoji="1" lang="zh-TW" altLang="en-US" dirty="0"/>
          </a:p>
          <a:p>
            <a:endParaRPr kumimoji="1" lang="zh-TW" altLang="en-US" dirty="0" smtClean="0"/>
          </a:p>
          <a:p>
            <a:pPr>
              <a:buFont typeface="Wingdings" charset="2"/>
              <a:buChar char="u"/>
            </a:pPr>
            <a:r>
              <a:rPr kumimoji="1" lang="zh-TW" altLang="en-US" dirty="0" smtClean="0"/>
              <a:t>畫面以一組輸入介面分別可新增分類或細項，當有了分類可再</a:t>
            </a:r>
            <a:r>
              <a:rPr kumimoji="1" lang="en-US" altLang="zh-TW" dirty="0" smtClean="0"/>
              <a:t>click</a:t>
            </a:r>
            <a:endParaRPr kumimoji="1"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061007"/>
            <a:ext cx="7862376" cy="21610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198714"/>
            <a:ext cx="91948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82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ToDo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List	</a:t>
            </a:r>
            <a:r>
              <a:rPr kumimoji="1" lang="zh-TW" altLang="en-US" dirty="0" smtClean="0"/>
              <a:t>續</a:t>
            </a:r>
            <a:r>
              <a:rPr kumimoji="1" lang="en-US" altLang="zh-TW" dirty="0" smtClean="0"/>
              <a:t>1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u"/>
            </a:pPr>
            <a:r>
              <a:rPr kumimoji="1" lang="en-US" altLang="zh-TW" dirty="0" smtClean="0"/>
              <a:t>Click</a:t>
            </a:r>
            <a:r>
              <a:rPr kumimoji="1" lang="zh-TW" altLang="en-US" dirty="0" smtClean="0"/>
              <a:t>後以</a:t>
            </a:r>
            <a:r>
              <a:rPr kumimoji="1" lang="en-US" altLang="zh-TW" dirty="0" smtClean="0"/>
              <a:t>&lt;a&gt;</a:t>
            </a:r>
            <a:r>
              <a:rPr kumimoji="1" lang="zh-TW" altLang="en-US" dirty="0" smtClean="0"/>
              <a:t>再連回首頁並帶參數，同時頁面上的輸入欄位則改變</a:t>
            </a:r>
            <a:r>
              <a:rPr lang="en-US" altLang="zh-TW" dirty="0" smtClean="0"/>
              <a:t>placeholder</a:t>
            </a:r>
            <a:r>
              <a:rPr lang="zh-TW" altLang="en-US" dirty="0" smtClean="0"/>
              <a:t>並新增回上一頁按鈕</a:t>
            </a:r>
          </a:p>
          <a:p>
            <a:endParaRPr lang="zh-TW" altLang="en-US" dirty="0"/>
          </a:p>
          <a:p>
            <a:endParaRPr lang="zh-TW" altLang="en-US" dirty="0" smtClean="0"/>
          </a:p>
          <a:p>
            <a:endParaRPr lang="zh-TW" altLang="en-US" dirty="0"/>
          </a:p>
          <a:p>
            <a:pPr>
              <a:buFont typeface="Wingdings" charset="2"/>
              <a:buChar char="u"/>
            </a:pPr>
            <a:r>
              <a:rPr kumimoji="1" lang="zh-TW" altLang="en-US" dirty="0"/>
              <a:t>程式以網址來</a:t>
            </a:r>
            <a:r>
              <a:rPr kumimoji="1" lang="zh-TW" altLang="en-US" dirty="0" smtClean="0"/>
              <a:t>判別是否有帶參數，有則是細項，無則是分類</a:t>
            </a:r>
            <a:endParaRPr lang="zh-TW" altLang="en-US" dirty="0" smtClean="0"/>
          </a:p>
          <a:p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49314"/>
            <a:ext cx="9194800" cy="13081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343508"/>
            <a:ext cx="56388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72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ToDo</a:t>
            </a:r>
            <a:r>
              <a:rPr kumimoji="1" lang="en-US" altLang="zh-TW" dirty="0"/>
              <a:t> List	</a:t>
            </a:r>
            <a:r>
              <a:rPr kumimoji="1" lang="zh-TW" altLang="en-US" dirty="0" smtClean="0"/>
              <a:t>續</a:t>
            </a:r>
            <a:r>
              <a:rPr kumimoji="1" lang="en-US" altLang="zh-TW" dirty="0" smtClean="0"/>
              <a:t>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u"/>
            </a:pPr>
            <a:r>
              <a:rPr kumimoji="1" lang="zh-TW" altLang="en-US" dirty="0" smtClean="0"/>
              <a:t>寫在</a:t>
            </a:r>
            <a:r>
              <a:rPr kumimoji="1" lang="en-US" altLang="zh-TW" dirty="0" smtClean="0"/>
              <a:t>Local Storage</a:t>
            </a:r>
            <a:r>
              <a:rPr kumimoji="1" lang="zh-TW" altLang="en-US" dirty="0" smtClean="0"/>
              <a:t>的細項是混在一起的</a:t>
            </a:r>
          </a:p>
          <a:p>
            <a:endParaRPr kumimoji="1" lang="zh-TW" altLang="en-US" dirty="0"/>
          </a:p>
          <a:p>
            <a:endParaRPr kumimoji="1" lang="zh-TW" altLang="en-US" dirty="0" smtClean="0"/>
          </a:p>
          <a:p>
            <a:endParaRPr kumimoji="1" lang="zh-TW" altLang="en-US" dirty="0"/>
          </a:p>
          <a:p>
            <a:pPr>
              <a:buFont typeface="Wingdings" charset="2"/>
              <a:buChar char="u"/>
            </a:pPr>
            <a:r>
              <a:rPr kumimoji="1" lang="zh-TW" altLang="en-US" dirty="0" smtClean="0"/>
              <a:t>當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與網址帶入的參數相等時，代表分類是一樣的</a:t>
            </a:r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960" y="1845734"/>
            <a:ext cx="5735320" cy="171248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063089"/>
            <a:ext cx="6708842" cy="213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4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ToDo</a:t>
            </a:r>
            <a:r>
              <a:rPr kumimoji="1" lang="en-US" altLang="zh-TW" dirty="0"/>
              <a:t> List	</a:t>
            </a:r>
            <a:r>
              <a:rPr kumimoji="1" lang="zh-TW" altLang="en-US" dirty="0" smtClean="0"/>
              <a:t>續</a:t>
            </a:r>
            <a:r>
              <a:rPr kumimoji="1" lang="en-US" altLang="zh-TW" dirty="0" smtClean="0"/>
              <a:t>3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u"/>
            </a:pPr>
            <a:r>
              <a:rPr kumimoji="1" lang="zh-TW" altLang="en-US" dirty="0" smtClean="0"/>
              <a:t>返回主頁後則會顯示該分類下有幾筆細項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71700"/>
            <a:ext cx="91821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ToDo</a:t>
            </a:r>
            <a:r>
              <a:rPr kumimoji="1" lang="en-US" altLang="zh-TW" dirty="0"/>
              <a:t> List	</a:t>
            </a:r>
            <a:r>
              <a:rPr kumimoji="1" lang="zh-TW" altLang="en-US" dirty="0" smtClean="0"/>
              <a:t>續</a:t>
            </a:r>
            <a:r>
              <a:rPr kumimoji="1" lang="en-US" altLang="zh-TW" dirty="0" smtClean="0"/>
              <a:t>4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u"/>
            </a:pPr>
            <a:r>
              <a:rPr kumimoji="1" lang="zh-TW" altLang="en-US" dirty="0" smtClean="0"/>
              <a:t>程式使用</a:t>
            </a:r>
            <a:r>
              <a:rPr kumimoji="1" lang="zh-TW" altLang="en-US" dirty="0" smtClean="0"/>
              <a:t>了</a:t>
            </a:r>
            <a:r>
              <a:rPr lang="en-US" altLang="zh-TW" dirty="0" smtClean="0">
                <a:hlinkClick r:id="rId2"/>
              </a:rPr>
              <a:t>sortablejs</a:t>
            </a:r>
            <a:r>
              <a:rPr lang="zh-TW" altLang="en-US" smtClean="0"/>
              <a:t>模組</a:t>
            </a:r>
            <a:r>
              <a:rPr lang="zh-TW" altLang="en-US" smtClean="0"/>
              <a:t>，</a:t>
            </a:r>
            <a:r>
              <a:rPr lang="zh-TW" altLang="en-US" dirty="0" smtClean="0"/>
              <a:t>使用後可改變排列順序，</a:t>
            </a:r>
            <a:r>
              <a:rPr lang="zh-TW" altLang="en-US" dirty="0" smtClean="0"/>
              <a:t>並</a:t>
            </a:r>
            <a:r>
              <a:rPr lang="zh-TW" altLang="en-US" dirty="0" smtClean="0"/>
              <a:t>將結果</a:t>
            </a:r>
            <a:r>
              <a:rPr lang="zh-TW" altLang="en-US" dirty="0" smtClean="0"/>
              <a:t>回寫</a:t>
            </a:r>
            <a:r>
              <a:rPr lang="zh-TW" altLang="en-US" dirty="0" smtClean="0"/>
              <a:t>至</a:t>
            </a:r>
            <a:r>
              <a:rPr lang="en-US" altLang="zh-TW" dirty="0" smtClean="0"/>
              <a:t>Local Storage</a:t>
            </a:r>
            <a:endParaRPr lang="zh-TW" altLang="en-US" dirty="0" smtClean="0"/>
          </a:p>
          <a:p>
            <a:pPr>
              <a:buFont typeface="Wingdings" charset="2"/>
              <a:buChar char="u"/>
            </a:pPr>
            <a:r>
              <a:rPr lang="zh-TW" altLang="en-US" dirty="0" smtClean="0"/>
              <a:t>在刪除分類時需比對是否存在細項，若有則必須一併移除</a:t>
            </a:r>
            <a:endParaRPr lang="en-US" altLang="zh-TW" dirty="0" smtClean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2640792"/>
            <a:ext cx="5689600" cy="363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4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262</TotalTime>
  <Words>216</Words>
  <Application>Microsoft Macintosh PowerPoint</Application>
  <PresentationFormat>寬螢幕</PresentationFormat>
  <Paragraphs>35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Wingdings</vt:lpstr>
      <vt:lpstr>新細明體</vt:lpstr>
      <vt:lpstr>回顧</vt:lpstr>
      <vt:lpstr>HTML中級班282期 成果發表</vt:lpstr>
      <vt:lpstr>猜數字</vt:lpstr>
      <vt:lpstr>WebStickyNote</vt:lpstr>
      <vt:lpstr>ToDo List</vt:lpstr>
      <vt:lpstr>ToDo List 續1</vt:lpstr>
      <vt:lpstr>ToDo List 續2</vt:lpstr>
      <vt:lpstr>ToDo List 續3</vt:lpstr>
      <vt:lpstr>ToDo List 續4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HTML中級班282期</dc:title>
  <dc:creator>Microsoft Office 使用者</dc:creator>
  <cp:lastModifiedBy>Microsoft Office 使用者</cp:lastModifiedBy>
  <cp:revision>12</cp:revision>
  <dcterms:created xsi:type="dcterms:W3CDTF">2017-07-01T10:39:55Z</dcterms:created>
  <dcterms:modified xsi:type="dcterms:W3CDTF">2017-07-01T15:10:05Z</dcterms:modified>
</cp:coreProperties>
</file>